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Shape 5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Shape 5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Shape 6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Shape 7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Shape 11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Shape 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buNone/>
              <a:defRPr/>
            </a:lvl1pPr>
            <a:lvl2pPr lvl="1">
              <a:spcBef>
                <a:spcPts val="0"/>
              </a:spcBef>
              <a:buNone/>
              <a:defRPr/>
            </a:lvl2pPr>
            <a:lvl3pPr lvl="2">
              <a:spcBef>
                <a:spcPts val="0"/>
              </a:spcBef>
              <a:buNone/>
              <a:defRPr/>
            </a:lvl3pPr>
            <a:lvl4pPr lvl="3">
              <a:spcBef>
                <a:spcPts val="0"/>
              </a:spcBef>
              <a:buNone/>
              <a:defRPr/>
            </a:lvl4pPr>
            <a:lvl5pPr lvl="4">
              <a:spcBef>
                <a:spcPts val="0"/>
              </a:spcBef>
              <a:buNone/>
              <a:defRPr/>
            </a:lvl5pPr>
            <a:lvl6pPr lvl="5">
              <a:spcBef>
                <a:spcPts val="0"/>
              </a:spcBef>
              <a:buNone/>
              <a:defRPr/>
            </a:lvl6pPr>
            <a:lvl7pPr lvl="6">
              <a:spcBef>
                <a:spcPts val="0"/>
              </a:spcBef>
              <a:buNone/>
              <a:defRPr/>
            </a:lvl7pPr>
            <a:lvl8pPr lvl="7">
              <a:spcBef>
                <a:spcPts val="0"/>
              </a:spcBef>
              <a:buNone/>
              <a:defRPr/>
            </a:lvl8pPr>
            <a:lvl9pPr lvl="8">
              <a:spcBef>
                <a:spcPts val="0"/>
              </a:spcBef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/>
          <p:nvPr>
            <p:ph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/>
        </p:txBody>
      </p:sp>
      <p:sp>
        <p:nvSpPr>
          <p:cNvPr id="46" name="Shape 46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Shape 4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buNone/>
              <a:defRPr/>
            </a:lvl1pPr>
            <a:lvl2pPr lvl="1">
              <a:spcBef>
                <a:spcPts val="0"/>
              </a:spcBef>
              <a:buNone/>
              <a:defRPr/>
            </a:lvl2pPr>
            <a:lvl3pPr lvl="2">
              <a:spcBef>
                <a:spcPts val="0"/>
              </a:spcBef>
              <a:buNone/>
              <a:defRPr/>
            </a:lvl3pPr>
            <a:lvl4pPr lvl="3">
              <a:spcBef>
                <a:spcPts val="0"/>
              </a:spcBef>
              <a:buNone/>
              <a:defRPr/>
            </a:lvl4pPr>
            <a:lvl5pPr lvl="4">
              <a:spcBef>
                <a:spcPts val="0"/>
              </a:spcBef>
              <a:buNone/>
              <a:defRPr/>
            </a:lvl5pPr>
            <a:lvl6pPr lvl="5">
              <a:spcBef>
                <a:spcPts val="0"/>
              </a:spcBef>
              <a:buNone/>
              <a:defRPr/>
            </a:lvl6pPr>
            <a:lvl7pPr lvl="6">
              <a:spcBef>
                <a:spcPts val="0"/>
              </a:spcBef>
              <a:buNone/>
              <a:defRPr/>
            </a:lvl7pPr>
            <a:lvl8pPr lvl="7">
              <a:spcBef>
                <a:spcPts val="0"/>
              </a:spcBef>
              <a:buNone/>
              <a:defRPr/>
            </a:lvl8pPr>
            <a:lvl9pPr lvl="8">
              <a:spcBef>
                <a:spcPts val="0"/>
              </a:spcBef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buNone/>
              <a:defRPr/>
            </a:lvl1pPr>
            <a:lvl2pPr lvl="1">
              <a:spcBef>
                <a:spcPts val="0"/>
              </a:spcBef>
              <a:buNone/>
              <a:defRPr/>
            </a:lvl2pPr>
            <a:lvl3pPr lvl="2">
              <a:spcBef>
                <a:spcPts val="0"/>
              </a:spcBef>
              <a:buNone/>
              <a:defRPr/>
            </a:lvl3pPr>
            <a:lvl4pPr lvl="3">
              <a:spcBef>
                <a:spcPts val="0"/>
              </a:spcBef>
              <a:buNone/>
              <a:defRPr/>
            </a:lvl4pPr>
            <a:lvl5pPr lvl="4">
              <a:spcBef>
                <a:spcPts val="0"/>
              </a:spcBef>
              <a:buNone/>
              <a:defRPr/>
            </a:lvl5pPr>
            <a:lvl6pPr lvl="5">
              <a:spcBef>
                <a:spcPts val="0"/>
              </a:spcBef>
              <a:buNone/>
              <a:defRPr/>
            </a:lvl6pPr>
            <a:lvl7pPr lvl="6">
              <a:spcBef>
                <a:spcPts val="0"/>
              </a:spcBef>
              <a:buNone/>
              <a:defRPr/>
            </a:lvl7pPr>
            <a:lvl8pPr lvl="7">
              <a:spcBef>
                <a:spcPts val="0"/>
              </a:spcBef>
              <a:buNone/>
              <a:defRPr/>
            </a:lvl8pPr>
            <a:lvl9pPr lvl="8">
              <a:spcBef>
                <a:spcPts val="0"/>
              </a:spcBef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Shape 1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buNone/>
              <a:defRPr/>
            </a:lvl1pPr>
            <a:lvl2pPr lvl="1">
              <a:spcBef>
                <a:spcPts val="0"/>
              </a:spcBef>
              <a:buNone/>
              <a:defRPr/>
            </a:lvl2pPr>
            <a:lvl3pPr lvl="2">
              <a:spcBef>
                <a:spcPts val="0"/>
              </a:spcBef>
              <a:buNone/>
              <a:defRPr/>
            </a:lvl3pPr>
            <a:lvl4pPr lvl="3">
              <a:spcBef>
                <a:spcPts val="0"/>
              </a:spcBef>
              <a:buNone/>
              <a:defRPr/>
            </a:lvl4pPr>
            <a:lvl5pPr lvl="4">
              <a:spcBef>
                <a:spcPts val="0"/>
              </a:spcBef>
              <a:buNone/>
              <a:defRPr/>
            </a:lvl5pPr>
            <a:lvl6pPr lvl="5">
              <a:spcBef>
                <a:spcPts val="0"/>
              </a:spcBef>
              <a:buNone/>
              <a:defRPr/>
            </a:lvl6pPr>
            <a:lvl7pPr lvl="6">
              <a:spcBef>
                <a:spcPts val="0"/>
              </a:spcBef>
              <a:buNone/>
              <a:defRPr/>
            </a:lvl7pPr>
            <a:lvl8pPr lvl="7">
              <a:spcBef>
                <a:spcPts val="0"/>
              </a:spcBef>
              <a:buNone/>
              <a:defRPr/>
            </a:lvl8pPr>
            <a:lvl9pPr lvl="8">
              <a:spcBef>
                <a:spcPts val="0"/>
              </a:spcBef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Shape 1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Shape 1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buNone/>
              <a:defRPr/>
            </a:lvl1pPr>
            <a:lvl2pPr lvl="1">
              <a:spcBef>
                <a:spcPts val="0"/>
              </a:spcBef>
              <a:buNone/>
              <a:defRPr/>
            </a:lvl2pPr>
            <a:lvl3pPr lvl="2">
              <a:spcBef>
                <a:spcPts val="0"/>
              </a:spcBef>
              <a:buNone/>
              <a:defRPr/>
            </a:lvl3pPr>
            <a:lvl4pPr lvl="3">
              <a:spcBef>
                <a:spcPts val="0"/>
              </a:spcBef>
              <a:buNone/>
              <a:defRPr/>
            </a:lvl4pPr>
            <a:lvl5pPr lvl="4">
              <a:spcBef>
                <a:spcPts val="0"/>
              </a:spcBef>
              <a:buNone/>
              <a:defRPr/>
            </a:lvl5pPr>
            <a:lvl6pPr lvl="5">
              <a:spcBef>
                <a:spcPts val="0"/>
              </a:spcBef>
              <a:buNone/>
              <a:defRPr/>
            </a:lvl6pPr>
            <a:lvl7pPr lvl="6">
              <a:spcBef>
                <a:spcPts val="0"/>
              </a:spcBef>
              <a:buNone/>
              <a:defRPr/>
            </a:lvl7pPr>
            <a:lvl8pPr lvl="7">
              <a:spcBef>
                <a:spcPts val="0"/>
              </a:spcBef>
              <a:buNone/>
              <a:defRPr/>
            </a:lvl8pPr>
            <a:lvl9pPr lvl="8">
              <a:spcBef>
                <a:spcPts val="0"/>
              </a:spcBef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Shape 22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Shape 23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Shape 2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buNone/>
              <a:defRPr/>
            </a:lvl1pPr>
            <a:lvl2pPr lvl="1">
              <a:spcBef>
                <a:spcPts val="0"/>
              </a:spcBef>
              <a:buNone/>
              <a:defRPr/>
            </a:lvl2pPr>
            <a:lvl3pPr lvl="2">
              <a:spcBef>
                <a:spcPts val="0"/>
              </a:spcBef>
              <a:buNone/>
              <a:defRPr/>
            </a:lvl3pPr>
            <a:lvl4pPr lvl="3">
              <a:spcBef>
                <a:spcPts val="0"/>
              </a:spcBef>
              <a:buNone/>
              <a:defRPr/>
            </a:lvl4pPr>
            <a:lvl5pPr lvl="4">
              <a:spcBef>
                <a:spcPts val="0"/>
              </a:spcBef>
              <a:buNone/>
              <a:defRPr/>
            </a:lvl5pPr>
            <a:lvl6pPr lvl="5">
              <a:spcBef>
                <a:spcPts val="0"/>
              </a:spcBef>
              <a:buNone/>
              <a:defRPr/>
            </a:lvl6pPr>
            <a:lvl7pPr lvl="6">
              <a:spcBef>
                <a:spcPts val="0"/>
              </a:spcBef>
              <a:buNone/>
              <a:defRPr/>
            </a:lvl7pPr>
            <a:lvl8pPr lvl="7">
              <a:spcBef>
                <a:spcPts val="0"/>
              </a:spcBef>
              <a:buNone/>
              <a:defRPr/>
            </a:lvl8pPr>
            <a:lvl9pPr lvl="8">
              <a:spcBef>
                <a:spcPts val="0"/>
              </a:spcBef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Shape 2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buNone/>
              <a:defRPr/>
            </a:lvl1pPr>
            <a:lvl2pPr lvl="1">
              <a:spcBef>
                <a:spcPts val="0"/>
              </a:spcBef>
              <a:buNone/>
              <a:defRPr/>
            </a:lvl2pPr>
            <a:lvl3pPr lvl="2">
              <a:spcBef>
                <a:spcPts val="0"/>
              </a:spcBef>
              <a:buNone/>
              <a:defRPr/>
            </a:lvl3pPr>
            <a:lvl4pPr lvl="3">
              <a:spcBef>
                <a:spcPts val="0"/>
              </a:spcBef>
              <a:buNone/>
              <a:defRPr/>
            </a:lvl4pPr>
            <a:lvl5pPr lvl="4">
              <a:spcBef>
                <a:spcPts val="0"/>
              </a:spcBef>
              <a:buNone/>
              <a:defRPr/>
            </a:lvl5pPr>
            <a:lvl6pPr lvl="5">
              <a:spcBef>
                <a:spcPts val="0"/>
              </a:spcBef>
              <a:buNone/>
              <a:defRPr/>
            </a:lvl6pPr>
            <a:lvl7pPr lvl="6">
              <a:spcBef>
                <a:spcPts val="0"/>
              </a:spcBef>
              <a:buNone/>
              <a:defRPr/>
            </a:lvl7pPr>
            <a:lvl8pPr lvl="7">
              <a:spcBef>
                <a:spcPts val="0"/>
              </a:spcBef>
              <a:buNone/>
              <a:defRPr/>
            </a:lvl8pPr>
            <a:lvl9pPr lvl="8">
              <a:spcBef>
                <a:spcPts val="0"/>
              </a:spcBef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Shape 30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Shape 3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buNone/>
              <a:defRPr/>
            </a:lvl1pPr>
            <a:lvl2pPr lvl="1">
              <a:spcBef>
                <a:spcPts val="0"/>
              </a:spcBef>
              <a:buNone/>
              <a:defRPr/>
            </a:lvl2pPr>
            <a:lvl3pPr lvl="2">
              <a:spcBef>
                <a:spcPts val="0"/>
              </a:spcBef>
              <a:buNone/>
              <a:defRPr/>
            </a:lvl3pPr>
            <a:lvl4pPr lvl="3">
              <a:spcBef>
                <a:spcPts val="0"/>
              </a:spcBef>
              <a:buNone/>
              <a:defRPr/>
            </a:lvl4pPr>
            <a:lvl5pPr lvl="4">
              <a:spcBef>
                <a:spcPts val="0"/>
              </a:spcBef>
              <a:buNone/>
              <a:defRPr/>
            </a:lvl5pPr>
            <a:lvl6pPr lvl="5">
              <a:spcBef>
                <a:spcPts val="0"/>
              </a:spcBef>
              <a:buNone/>
              <a:defRPr/>
            </a:lvl6pPr>
            <a:lvl7pPr lvl="6">
              <a:spcBef>
                <a:spcPts val="0"/>
              </a:spcBef>
              <a:buNone/>
              <a:defRPr/>
            </a:lvl7pPr>
            <a:lvl8pPr lvl="7">
              <a:spcBef>
                <a:spcPts val="0"/>
              </a:spcBef>
              <a:buNone/>
              <a:defRPr/>
            </a:lvl8pPr>
            <a:lvl9pPr lvl="8">
              <a:spcBef>
                <a:spcPts val="0"/>
              </a:spcBef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Shape 3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buNone/>
              <a:defRPr/>
            </a:lvl1pPr>
            <a:lvl2pPr lvl="1">
              <a:spcBef>
                <a:spcPts val="0"/>
              </a:spcBef>
              <a:buNone/>
              <a:defRPr/>
            </a:lvl2pPr>
            <a:lvl3pPr lvl="2">
              <a:spcBef>
                <a:spcPts val="0"/>
              </a:spcBef>
              <a:buNone/>
              <a:defRPr/>
            </a:lvl3pPr>
            <a:lvl4pPr lvl="3">
              <a:spcBef>
                <a:spcPts val="0"/>
              </a:spcBef>
              <a:buNone/>
              <a:defRPr/>
            </a:lvl4pPr>
            <a:lvl5pPr lvl="4">
              <a:spcBef>
                <a:spcPts val="0"/>
              </a:spcBef>
              <a:buNone/>
              <a:defRPr/>
            </a:lvl5pPr>
            <a:lvl6pPr lvl="5">
              <a:spcBef>
                <a:spcPts val="0"/>
              </a:spcBef>
              <a:buNone/>
              <a:defRPr/>
            </a:lvl6pPr>
            <a:lvl7pPr lvl="6">
              <a:spcBef>
                <a:spcPts val="0"/>
              </a:spcBef>
              <a:buNone/>
              <a:defRPr/>
            </a:lvl7pPr>
            <a:lvl8pPr lvl="7">
              <a:spcBef>
                <a:spcPts val="0"/>
              </a:spcBef>
              <a:buNone/>
              <a:defRPr/>
            </a:lvl8pPr>
            <a:lvl9pPr lvl="8">
              <a:spcBef>
                <a:spcPts val="0"/>
              </a:spcBef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Shape 37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Shape 38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Shape 3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Shape 4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buNone/>
              <a:defRPr/>
            </a:lvl1pPr>
            <a:lvl2pPr lvl="1">
              <a:spcBef>
                <a:spcPts val="0"/>
              </a:spcBef>
              <a:buNone/>
              <a:defRPr/>
            </a:lvl2pPr>
            <a:lvl3pPr lvl="2">
              <a:spcBef>
                <a:spcPts val="0"/>
              </a:spcBef>
              <a:buNone/>
              <a:defRPr/>
            </a:lvl3pPr>
            <a:lvl4pPr lvl="3">
              <a:spcBef>
                <a:spcPts val="0"/>
              </a:spcBef>
              <a:buNone/>
              <a:defRPr/>
            </a:lvl4pPr>
            <a:lvl5pPr lvl="4">
              <a:spcBef>
                <a:spcPts val="0"/>
              </a:spcBef>
              <a:buNone/>
              <a:defRPr/>
            </a:lvl5pPr>
            <a:lvl6pPr lvl="5">
              <a:spcBef>
                <a:spcPts val="0"/>
              </a:spcBef>
              <a:buNone/>
              <a:defRPr/>
            </a:lvl6pPr>
            <a:lvl7pPr lvl="6">
              <a:spcBef>
                <a:spcPts val="0"/>
              </a:spcBef>
              <a:buNone/>
              <a:defRPr/>
            </a:lvl7pPr>
            <a:lvl8pPr lvl="7">
              <a:spcBef>
                <a:spcPts val="0"/>
              </a:spcBef>
              <a:buNone/>
              <a:defRPr/>
            </a:lvl8pPr>
            <a:lvl9pPr lvl="8">
              <a:spcBef>
                <a:spcPts val="0"/>
              </a:spcBef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Shape 4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buNone/>
              <a:defRPr/>
            </a:lvl1pPr>
            <a:lvl2pPr lvl="1">
              <a:spcBef>
                <a:spcPts val="0"/>
              </a:spcBef>
              <a:buNone/>
              <a:defRPr/>
            </a:lvl2pPr>
            <a:lvl3pPr lvl="2">
              <a:spcBef>
                <a:spcPts val="0"/>
              </a:spcBef>
              <a:buNone/>
              <a:defRPr/>
            </a:lvl3pPr>
            <a:lvl4pPr lvl="3">
              <a:spcBef>
                <a:spcPts val="0"/>
              </a:spcBef>
              <a:buNone/>
              <a:defRPr/>
            </a:lvl4pPr>
            <a:lvl5pPr lvl="4">
              <a:spcBef>
                <a:spcPts val="0"/>
              </a:spcBef>
              <a:buNone/>
              <a:defRPr/>
            </a:lvl5pPr>
            <a:lvl6pPr lvl="5">
              <a:spcBef>
                <a:spcPts val="0"/>
              </a:spcBef>
              <a:buNone/>
              <a:defRPr/>
            </a:lvl6pPr>
            <a:lvl7pPr lvl="6">
              <a:spcBef>
                <a:spcPts val="0"/>
              </a:spcBef>
              <a:buNone/>
              <a:defRPr/>
            </a:lvl7pPr>
            <a:lvl8pPr lvl="7">
              <a:spcBef>
                <a:spcPts val="0"/>
              </a:spcBef>
              <a:buNone/>
              <a:defRPr/>
            </a:lvl8pPr>
            <a:lvl9pPr lvl="8">
              <a:spcBef>
                <a:spcPts val="0"/>
              </a:spcBef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spcBef>
                <a:spcPts val="0"/>
              </a:spcBef>
              <a:buNone/>
              <a:defRPr sz="1000">
                <a:solidFill>
                  <a:schemeClr val="dk2"/>
                </a:solidFill>
              </a:defRPr>
            </a:lvl1pPr>
            <a:lvl2pPr lvl="1" algn="r">
              <a:spcBef>
                <a:spcPts val="0"/>
              </a:spcBef>
              <a:buNone/>
              <a:defRPr sz="1000">
                <a:solidFill>
                  <a:schemeClr val="dk2"/>
                </a:solidFill>
              </a:defRPr>
            </a:lvl2pPr>
            <a:lvl3pPr lvl="2" algn="r">
              <a:spcBef>
                <a:spcPts val="0"/>
              </a:spcBef>
              <a:buNone/>
              <a:defRPr sz="1000">
                <a:solidFill>
                  <a:schemeClr val="dk2"/>
                </a:solidFill>
              </a:defRPr>
            </a:lvl3pPr>
            <a:lvl4pPr lvl="3" algn="r">
              <a:spcBef>
                <a:spcPts val="0"/>
              </a:spcBef>
              <a:buNone/>
              <a:defRPr sz="1000">
                <a:solidFill>
                  <a:schemeClr val="dk2"/>
                </a:solidFill>
              </a:defRPr>
            </a:lvl4pPr>
            <a:lvl5pPr lvl="4" algn="r">
              <a:spcBef>
                <a:spcPts val="0"/>
              </a:spcBef>
              <a:buNone/>
              <a:defRPr sz="1000">
                <a:solidFill>
                  <a:schemeClr val="dk2"/>
                </a:solidFill>
              </a:defRPr>
            </a:lvl5pPr>
            <a:lvl6pPr lvl="5" algn="r">
              <a:spcBef>
                <a:spcPts val="0"/>
              </a:spcBef>
              <a:buNone/>
              <a:defRPr sz="1000">
                <a:solidFill>
                  <a:schemeClr val="dk2"/>
                </a:solidFill>
              </a:defRPr>
            </a:lvl6pPr>
            <a:lvl7pPr lvl="6" algn="r">
              <a:spcBef>
                <a:spcPts val="0"/>
              </a:spcBef>
              <a:buNone/>
              <a:defRPr sz="1000">
                <a:solidFill>
                  <a:schemeClr val="dk2"/>
                </a:solidFill>
              </a:defRPr>
            </a:lvl7pPr>
            <a:lvl8pPr lvl="7" algn="r">
              <a:spcBef>
                <a:spcPts val="0"/>
              </a:spcBef>
              <a:buNone/>
              <a:defRPr sz="1000">
                <a:solidFill>
                  <a:schemeClr val="dk2"/>
                </a:solidFill>
              </a:defRPr>
            </a:lvl8pPr>
            <a:lvl9pPr lvl="8" algn="r">
              <a:spcBef>
                <a:spcPts val="0"/>
              </a:spcBef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.xml"/><Relationship Id="rId3" Type="http://schemas.openxmlformats.org/officeDocument/2006/relationships/hyperlink" Target="https://drive.google.com/file/d/19us_n1LVuX_BZ0nKh1JOJj05lIQrPs-M/view" TargetMode="External"/><Relationship Id="rId4" Type="http://schemas.openxmlformats.org/officeDocument/2006/relationships/image" Target="../media/image1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.xml"/><Relationship Id="rId3" Type="http://schemas.openxmlformats.org/officeDocument/2006/relationships/hyperlink" Target="https://drive.google.com/file/d/1MIpoShB2Eyx1yzP-nBD7SXocLFrjJede/view" TargetMode="External"/><Relationship Id="rId4" Type="http://schemas.openxmlformats.org/officeDocument/2006/relationships/image" Target="../media/image4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3.xml"/><Relationship Id="rId3" Type="http://schemas.openxmlformats.org/officeDocument/2006/relationships/hyperlink" Target="https://drive.google.com/file/d/1fKeb7JTWqybXbAQLesjoEkVRyU0LR2sF/view" TargetMode="External"/><Relationship Id="rId4" Type="http://schemas.openxmlformats.org/officeDocument/2006/relationships/image" Target="../media/image3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4.xml"/><Relationship Id="rId3" Type="http://schemas.openxmlformats.org/officeDocument/2006/relationships/hyperlink" Target="https://drive.google.com/file/d/1jmymaJW92eAGvQPrElPW5aWSJ8WtalWU/view" TargetMode="External"/><Relationship Id="rId4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/>
          <p:nvPr/>
        </p:nvSpPr>
        <p:spPr>
          <a:xfrm>
            <a:off x="2532900" y="56775"/>
            <a:ext cx="4374000" cy="587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/>
              <a:t>1.</a:t>
            </a:r>
            <a:r>
              <a:rPr lang="en" sz="3000"/>
              <a:t>The Royal Kidnapped</a:t>
            </a:r>
            <a:endParaRPr sz="3000"/>
          </a:p>
        </p:txBody>
      </p:sp>
      <p:sp>
        <p:nvSpPr>
          <p:cNvPr id="55" name="Shape 55" title="A. The Royal Kidnapped edit.mp4">
            <a:hlinkClick r:id="rId3"/>
          </p:cNvPr>
          <p:cNvSpPr/>
          <p:nvPr/>
        </p:nvSpPr>
        <p:spPr>
          <a:xfrm>
            <a:off x="1572625" y="644475"/>
            <a:ext cx="5998726" cy="4499025"/>
          </a:xfrm>
          <a:prstGeom prst="rect">
            <a:avLst/>
          </a:prstGeom>
          <a:blipFill>
            <a:blip r:embed="rId4">
              <a:alphaModFix/>
            </a:blip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 txBox="1"/>
          <p:nvPr/>
        </p:nvSpPr>
        <p:spPr>
          <a:xfrm>
            <a:off x="3710700" y="0"/>
            <a:ext cx="2259300" cy="624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solidFill>
                  <a:schemeClr val="dk1"/>
                </a:solidFill>
              </a:rPr>
              <a:t>2.Revenge</a:t>
            </a:r>
            <a:endParaRPr/>
          </a:p>
        </p:txBody>
      </p:sp>
      <p:sp>
        <p:nvSpPr>
          <p:cNvPr id="61" name="Shape 61" title="Revenge edit.mp4">
            <a:hlinkClick r:id="rId3"/>
          </p:cNvPr>
          <p:cNvSpPr/>
          <p:nvPr/>
        </p:nvSpPr>
        <p:spPr>
          <a:xfrm>
            <a:off x="1416525" y="624600"/>
            <a:ext cx="6310975" cy="4518900"/>
          </a:xfrm>
          <a:prstGeom prst="rect">
            <a:avLst/>
          </a:prstGeom>
          <a:blipFill>
            <a:blip r:embed="rId4">
              <a:alphaModFix/>
            </a:blip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 txBox="1"/>
          <p:nvPr/>
        </p:nvSpPr>
        <p:spPr>
          <a:xfrm>
            <a:off x="2707500" y="0"/>
            <a:ext cx="4162800" cy="624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solidFill>
                  <a:schemeClr val="dk1"/>
                </a:solidFill>
              </a:rPr>
              <a:t>3.Reverse The Spells</a:t>
            </a:r>
            <a:endParaRPr/>
          </a:p>
        </p:txBody>
      </p:sp>
      <p:sp>
        <p:nvSpPr>
          <p:cNvPr id="67" name="Shape 67" title="rts.mp4">
            <a:hlinkClick r:id="rId3"/>
          </p:cNvPr>
          <p:cNvSpPr/>
          <p:nvPr/>
        </p:nvSpPr>
        <p:spPr>
          <a:xfrm>
            <a:off x="1520950" y="624600"/>
            <a:ext cx="6249400" cy="4518900"/>
          </a:xfrm>
          <a:prstGeom prst="rect">
            <a:avLst/>
          </a:prstGeom>
          <a:blipFill>
            <a:blip r:embed="rId4">
              <a:alphaModFix/>
            </a:blip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 txBox="1"/>
          <p:nvPr/>
        </p:nvSpPr>
        <p:spPr>
          <a:xfrm>
            <a:off x="3471900" y="0"/>
            <a:ext cx="2200200" cy="624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solidFill>
                  <a:schemeClr val="dk1"/>
                </a:solidFill>
              </a:rPr>
              <a:t>4.Defeated</a:t>
            </a:r>
            <a:endParaRPr/>
          </a:p>
        </p:txBody>
      </p:sp>
      <p:sp>
        <p:nvSpPr>
          <p:cNvPr id="73" name="Shape 73" title="defe.mp4">
            <a:hlinkClick r:id="rId3"/>
          </p:cNvPr>
          <p:cNvSpPr/>
          <p:nvPr/>
        </p:nvSpPr>
        <p:spPr>
          <a:xfrm>
            <a:off x="1424900" y="624600"/>
            <a:ext cx="6294200" cy="4518900"/>
          </a:xfrm>
          <a:prstGeom prst="rect">
            <a:avLst/>
          </a:prstGeom>
          <a:blipFill>
            <a:blip r:embed="rId4">
              <a:alphaModFix/>
            </a:blip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